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886A5-8AF4-4BA5-ABD0-272450C1853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3E2A-A04E-49ED-83C6-F2164F8543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2019-10-14T09:07:07Z</dcterms:created>
  <dcterms:modified xsi:type="dcterms:W3CDTF">2019-10-14T09:10:02Z</dcterms:modified>
</cp:coreProperties>
</file>